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85" r:id="rId2"/>
    <p:sldId id="256" r:id="rId3"/>
    <p:sldId id="259" r:id="rId4"/>
    <p:sldId id="296" r:id="rId5"/>
    <p:sldId id="270" r:id="rId6"/>
    <p:sldId id="282" r:id="rId7"/>
    <p:sldId id="273" r:id="rId8"/>
    <p:sldId id="277" r:id="rId9"/>
    <p:sldId id="267" r:id="rId10"/>
    <p:sldId id="297" r:id="rId11"/>
    <p:sldId id="268" r:id="rId12"/>
    <p:sldId id="271" r:id="rId13"/>
    <p:sldId id="272" r:id="rId14"/>
    <p:sldId id="276" r:id="rId15"/>
    <p:sldId id="293" r:id="rId16"/>
    <p:sldId id="292" r:id="rId17"/>
    <p:sldId id="286" r:id="rId18"/>
    <p:sldId id="287" r:id="rId19"/>
    <p:sldId id="288" r:id="rId20"/>
    <p:sldId id="289" r:id="rId21"/>
    <p:sldId id="290" r:id="rId22"/>
    <p:sldId id="295" r:id="rId23"/>
    <p:sldId id="261" r:id="rId24"/>
    <p:sldId id="29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545" autoAdjust="0"/>
  </p:normalViewPr>
  <p:slideViewPr>
    <p:cSldViewPr snapToGrid="0">
      <p:cViewPr varScale="1">
        <p:scale>
          <a:sx n="65" d="100"/>
          <a:sy n="65" d="100"/>
        </p:scale>
        <p:origin x="9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8F976D7-E5B0-4CFB-A4B8-4F256DAD1ADF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246D084-DEE1-4D71-BF4E-D280CF3FDEFA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83481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76D7-E5B0-4CFB-A4B8-4F256DAD1ADF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6D084-DEE1-4D71-BF4E-D280CF3FDE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41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76D7-E5B0-4CFB-A4B8-4F256DAD1ADF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6D084-DEE1-4D71-BF4E-D280CF3FDE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486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76D7-E5B0-4CFB-A4B8-4F256DAD1ADF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6D084-DEE1-4D71-BF4E-D280CF3FDE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845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8F976D7-E5B0-4CFB-A4B8-4F256DAD1ADF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246D084-DEE1-4D71-BF4E-D280CF3FDEFA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4019872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76D7-E5B0-4CFB-A4B8-4F256DAD1ADF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6D084-DEE1-4D71-BF4E-D280CF3FDE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964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76D7-E5B0-4CFB-A4B8-4F256DAD1ADF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6D084-DEE1-4D71-BF4E-D280CF3FDE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139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76D7-E5B0-4CFB-A4B8-4F256DAD1ADF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6D084-DEE1-4D71-BF4E-D280CF3FDE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825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76D7-E5B0-4CFB-A4B8-4F256DAD1ADF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6D084-DEE1-4D71-BF4E-D280CF3FDE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301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F8F976D7-E5B0-4CFB-A4B8-4F256DAD1ADF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9246D084-DEE1-4D71-BF4E-D280CF3FDEF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69536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F8F976D7-E5B0-4CFB-A4B8-4F256DAD1ADF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9246D084-DEE1-4D71-BF4E-D280CF3FDE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221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8F976D7-E5B0-4CFB-A4B8-4F256DAD1ADF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246D084-DEE1-4D71-BF4E-D280CF3FDEF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28681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064" t="45484" r="47742" b="6000"/>
          <a:stretch/>
        </p:blipFill>
        <p:spPr>
          <a:xfrm>
            <a:off x="2654709" y="233191"/>
            <a:ext cx="7504653" cy="56661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232" y="4018569"/>
            <a:ext cx="12029768" cy="2839431"/>
          </a:xfrm>
        </p:spPr>
        <p:txBody>
          <a:bodyPr/>
          <a:lstStyle/>
          <a:p>
            <a:r>
              <a:rPr lang="ru-RU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ЗНАКОМСТВО С МАЛОЧИСЛЕННЫМИ НАРОДАМИ СЕВЕРА (ХАНТАМИ)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484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728"/>
          <a:stretch/>
        </p:blipFill>
        <p:spPr>
          <a:xfrm>
            <a:off x="2537951" y="123698"/>
            <a:ext cx="5955725" cy="654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52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439" y="198760"/>
            <a:ext cx="9533921" cy="654027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379" y="413357"/>
            <a:ext cx="9320981" cy="1164720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ЛАБАЗ</a:t>
            </a:r>
            <a:endParaRPr lang="ru-RU" sz="4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151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6086" y="272231"/>
            <a:ext cx="9829506" cy="65857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5560" y="382385"/>
            <a:ext cx="9704439" cy="1492132"/>
          </a:xfrm>
        </p:spPr>
        <p:txBody>
          <a:bodyPr>
            <a:normAutofit/>
          </a:bodyPr>
          <a:lstStyle/>
          <a:p>
            <a:r>
              <a:rPr lang="ru-RU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ПЕЧЬ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992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2691" y="133683"/>
            <a:ext cx="9837309" cy="65325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5560" y="382385"/>
            <a:ext cx="9704439" cy="1492132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ИЗБА</a:t>
            </a:r>
            <a:endParaRPr lang="ru-RU" sz="5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248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3387" y="0"/>
            <a:ext cx="10186419" cy="654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031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3471" y="191729"/>
            <a:ext cx="8514735" cy="638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27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0860" y="221225"/>
            <a:ext cx="8514735" cy="638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819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4142" y="147483"/>
            <a:ext cx="8593393" cy="644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758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3639" y="250723"/>
            <a:ext cx="8534399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27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2588" y="0"/>
            <a:ext cx="8711379" cy="653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44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06" y="0"/>
            <a:ext cx="104065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93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6155" y="0"/>
            <a:ext cx="8829367" cy="662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15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7296" y="239699"/>
            <a:ext cx="8667085" cy="650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7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3975" y="250724"/>
            <a:ext cx="8573727" cy="643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982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2785" y="159057"/>
            <a:ext cx="8774607" cy="658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0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0156" y="840659"/>
            <a:ext cx="10943302" cy="3593591"/>
          </a:xfrm>
        </p:spPr>
        <p:txBody>
          <a:bodyPr>
            <a:normAutofit fontScale="92500" lnSpcReduction="20000"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ru-RU" sz="40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Во </a:t>
            </a:r>
            <a:r>
              <a:rPr lang="ru-RU" sz="40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всех действиях и обычаях и манси и ханты неукоснительно придерживаются правила</a:t>
            </a:r>
            <a:r>
              <a:rPr lang="ru-RU" sz="40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indent="0" algn="just">
              <a:spcAft>
                <a:spcPts val="0"/>
              </a:spcAft>
              <a:buNone/>
            </a:pPr>
            <a:endParaRPr lang="ru-RU" sz="4000" dirty="0">
              <a:solidFill>
                <a:srgbClr val="22222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sz="4000" dirty="0" smtClean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«Как </a:t>
            </a:r>
            <a:r>
              <a:rPr lang="ru-RU" sz="4000" b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сегодня </a:t>
            </a:r>
            <a:r>
              <a:rPr lang="ru-RU" sz="4000" b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сам относишься к природе, так завтра будет жить твой народ».</a:t>
            </a:r>
          </a:p>
          <a:p>
            <a:pPr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8293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873" y="0"/>
            <a:ext cx="94680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44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6111" y="206476"/>
            <a:ext cx="8672051" cy="650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3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787" y="210890"/>
            <a:ext cx="8862813" cy="664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736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2490" y="0"/>
            <a:ext cx="9006348" cy="675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38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8530" y="156880"/>
            <a:ext cx="9330089" cy="656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27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6352" y="129561"/>
            <a:ext cx="9859295" cy="655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736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86" y="232389"/>
            <a:ext cx="5355794" cy="539741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963" y="658053"/>
            <a:ext cx="6300143" cy="472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053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</TotalTime>
  <Words>11</Words>
  <Application>Microsoft Office PowerPoint</Application>
  <PresentationFormat>Широкоэкранный</PresentationFormat>
  <Paragraphs>8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Cambria</vt:lpstr>
      <vt:lpstr>Corbel</vt:lpstr>
      <vt:lpstr>Gill Sans MT</vt:lpstr>
      <vt:lpstr>Impact</vt:lpstr>
      <vt:lpstr>Times New Roman</vt:lpstr>
      <vt:lpstr>Badge</vt:lpstr>
      <vt:lpstr>ЗНАКОМСТВО С МАЛОЧИСЛЕННЫМИ НАРОДАМИ СЕВЕРА (ХАНТАМИ)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ЛАБАЗ</vt:lpstr>
      <vt:lpstr>ПЕЧЬ</vt:lpstr>
      <vt:lpstr>ИЗБА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14</cp:revision>
  <dcterms:created xsi:type="dcterms:W3CDTF">2020-02-13T16:30:03Z</dcterms:created>
  <dcterms:modified xsi:type="dcterms:W3CDTF">2020-02-14T05:11:21Z</dcterms:modified>
</cp:coreProperties>
</file>